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Maven Pro" panose="020B0604020202020204" charset="0"/>
      <p:regular r:id="rId19"/>
      <p:bold r:id="rId20"/>
    </p:embeddedFont>
    <p:embeddedFont>
      <p:font typeface="Nunito" pitchFamily="2" charset="0"/>
      <p:regular r:id="rId21"/>
      <p:bold r:id="rId22"/>
      <p:italic r:id="rId23"/>
      <p:boldItalic r:id="rId24"/>
    </p:embeddedFont>
    <p:embeddedFont>
      <p:font typeface="Pacifico" panose="020B0604020202020204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5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082f8fbf3_1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082f8fbf3_1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779d54d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779d54d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7b1a677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7b1a677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maybe add problems that occured (simultaneous working etc.)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7b1a6773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7b1a6773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7b1a6773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7b1a6773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08ec423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08ec423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6cec6fba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6cec6fba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39fc1c7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39fc1c7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HMW question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082f8fbf3_1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082f8fbf3_1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082f8fbf3_1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082f8fbf3_1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HMW question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39fc1c75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39fc1c75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7b1a677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7b1a677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6cec6fba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6cec6fba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39fc1c75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39fc1c75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71c2a16a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71c2a16a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25" name="Google Shape;125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26" name="Google Shape;126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31" name="Google Shape;131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37" name="Google Shape;13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141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42" name="Google Shape;14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" name="Google Shape;145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46" name="Google Shape;146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51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52" name="Google Shape;152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57" name="Google Shape;157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61" name="Google Shape;161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166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67" name="Google Shape;167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72" name="Google Shape;172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77" name="Google Shape;177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" name="Google Shape;180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81" name="Google Shape;181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185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86" name="Google Shape;186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190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91" name="Google Shape;191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97" name="Google Shape;197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01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02" name="Google Shape;202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05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06" name="Google Shape;206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11" name="Google Shape;211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17" name="Google Shape;217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22" name="Google Shape;222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26" name="Google Shape;226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" name="Google Shape;231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32" name="Google Shape;232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37" name="Google Shape;237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42" name="Google Shape;242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45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46" name="Google Shape;246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1" name="Google Shape;2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2" name="Google Shape;2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3" name="Google Shape;273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4" name="Google Shape;27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6" name="Google Shape;296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02" name="Google Shape;102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03" name="Google Shape;103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07" name="Google Shape;107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10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11" name="Google Shape;111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XPL9Fno3FgY9vBmENd44Jj1g1qNshXBq/vie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phy.com/gifs/code-coding-seamless-xT9IgzoKnwFNmISR8I" TargetMode="External"/><Relationship Id="rId5" Type="http://schemas.openxmlformats.org/officeDocument/2006/relationships/hyperlink" Target="https://giphy.com/gifs/rock-coding-programming-MdA16VIoXKKxNE8Stk" TargetMode="Externa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/>
        </p:nvSpPr>
        <p:spPr>
          <a:xfrm>
            <a:off x="311700" y="1506575"/>
            <a:ext cx="8520600" cy="1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4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</a:t>
            </a:r>
            <a:endParaRPr sz="54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4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Pacman</a:t>
            </a:r>
            <a:endParaRPr sz="54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726775" y="3267600"/>
            <a:ext cx="576300" cy="57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2332350" y="4056825"/>
            <a:ext cx="383100" cy="38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pic>
        <p:nvPicPr>
          <p:cNvPr id="307" name="Google Shape;307;p2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900" y="459050"/>
            <a:ext cx="2076000" cy="265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8" name="Google Shape;308;p25"/>
          <p:cNvSpPr txBox="1">
            <a:spLocks noGrp="1"/>
          </p:cNvSpPr>
          <p:nvPr>
            <p:ph type="body" idx="1"/>
          </p:nvPr>
        </p:nvSpPr>
        <p:spPr>
          <a:xfrm>
            <a:off x="726775" y="3267575"/>
            <a:ext cx="77691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2500">
                <a:solidFill>
                  <a:schemeClr val="lt2"/>
                </a:solidFill>
              </a:rPr>
              <a:t>- Milestone 3 -</a:t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309" name="Google Shape;309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/>
          <p:nvPr/>
        </p:nvSpPr>
        <p:spPr>
          <a:xfrm>
            <a:off x="4754000" y="-25"/>
            <a:ext cx="4389900" cy="5143500"/>
          </a:xfrm>
          <a:prstGeom prst="rect">
            <a:avLst/>
          </a:prstGeom>
          <a:solidFill>
            <a:srgbClr val="F3F0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4"/>
          <p:cNvSpPr txBox="1"/>
          <p:nvPr/>
        </p:nvSpPr>
        <p:spPr>
          <a:xfrm>
            <a:off x="-77150" y="152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4"/>
          <p:cNvSpPr txBox="1"/>
          <p:nvPr/>
        </p:nvSpPr>
        <p:spPr>
          <a:xfrm>
            <a:off x="339250" y="1630400"/>
            <a:ext cx="4281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➔"/>
            </a:pPr>
            <a:r>
              <a:rPr lang="de" sz="1600">
                <a:solidFill>
                  <a:schemeClr val="lt1"/>
                </a:solidFill>
              </a:rPr>
              <a:t>added more “help functions” which support the user in getting information about a specific function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02" name="Google Shape;402;p34"/>
          <p:cNvSpPr txBox="1">
            <a:spLocks noGrp="1"/>
          </p:cNvSpPr>
          <p:nvPr>
            <p:ph type="body" idx="1"/>
          </p:nvPr>
        </p:nvSpPr>
        <p:spPr>
          <a:xfrm>
            <a:off x="734775" y="728925"/>
            <a:ext cx="37146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620" b="1">
                <a:solidFill>
                  <a:srgbClr val="8DD8D3"/>
                </a:solidFill>
                <a:latin typeface="Maven Pro"/>
                <a:ea typeface="Maven Pro"/>
                <a:cs typeface="Maven Pro"/>
                <a:sym typeface="Maven Pro"/>
              </a:rPr>
              <a:t>design changes</a:t>
            </a:r>
            <a:endParaRPr sz="3620" b="1">
              <a:solidFill>
                <a:srgbClr val="8DD8D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3" name="Google Shape;40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/>
          </a:p>
        </p:txBody>
      </p:sp>
      <p:sp>
        <p:nvSpPr>
          <p:cNvPr id="404" name="Google Shape;404;p34"/>
          <p:cNvSpPr txBox="1"/>
          <p:nvPr/>
        </p:nvSpPr>
        <p:spPr>
          <a:xfrm>
            <a:off x="7223825" y="4477344"/>
            <a:ext cx="1566600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000" dirty="0">
                <a:solidFill>
                  <a:schemeClr val="dk2"/>
                </a:solidFill>
              </a:rPr>
              <a:t>*Figma Prototype</a:t>
            </a:r>
            <a:endParaRPr sz="1000" dirty="0">
              <a:solidFill>
                <a:schemeClr val="dk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D27179-CE8E-4D04-AAB0-F969B732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950" y="728925"/>
            <a:ext cx="1813972" cy="3860505"/>
          </a:xfrm>
          <a:prstGeom prst="round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07F7C24-E57F-453D-A36A-EB71AE9D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372" y="728925"/>
            <a:ext cx="1806053" cy="3860505"/>
          </a:xfrm>
          <a:prstGeom prst="round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/>
          <p:nvPr/>
        </p:nvSpPr>
        <p:spPr>
          <a:xfrm>
            <a:off x="4754000" y="-25"/>
            <a:ext cx="4389900" cy="5143500"/>
          </a:xfrm>
          <a:prstGeom prst="rect">
            <a:avLst/>
          </a:prstGeom>
          <a:solidFill>
            <a:srgbClr val="F3F0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5"/>
          <p:cNvSpPr txBox="1"/>
          <p:nvPr/>
        </p:nvSpPr>
        <p:spPr>
          <a:xfrm>
            <a:off x="-77150" y="152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5"/>
          <p:cNvSpPr txBox="1"/>
          <p:nvPr/>
        </p:nvSpPr>
        <p:spPr>
          <a:xfrm>
            <a:off x="290700" y="198925"/>
            <a:ext cx="42813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</a:rPr>
              <a:t>Who needs a framework? ;)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chemeClr val="lt1"/>
                </a:solidFill>
              </a:rPr>
              <a:t>	We did it the traditional way …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13" name="Google Shape;413;p35" title="Prototype - FOODIYO - Figma 2021-12-09 14-35-33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7350" y="1136500"/>
            <a:ext cx="4389900" cy="2414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3F0D7">
                <a:alpha val="50000"/>
              </a:srgbClr>
            </a:outerShdw>
          </a:effectLst>
        </p:spPr>
      </p:pic>
      <p:sp>
        <p:nvSpPr>
          <p:cNvPr id="414" name="Google Shape;41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  <p:pic>
        <p:nvPicPr>
          <p:cNvPr id="415" name="Google Shape;415;p3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125" y="1212700"/>
            <a:ext cx="2492475" cy="37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5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3" t="675" r="2065"/>
          <a:stretch/>
        </p:blipFill>
        <p:spPr>
          <a:xfrm>
            <a:off x="5608975" y="125450"/>
            <a:ext cx="2803200" cy="50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417" name="Google Shape;417;p35"/>
          <p:cNvSpPr txBox="1"/>
          <p:nvPr/>
        </p:nvSpPr>
        <p:spPr>
          <a:xfrm>
            <a:off x="4688875" y="4663225"/>
            <a:ext cx="920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100">
                <a:solidFill>
                  <a:schemeClr val="dk2"/>
                </a:solidFill>
              </a:rPr>
              <a:t>*</a:t>
            </a:r>
            <a:r>
              <a:rPr lang="de" sz="1000">
                <a:solidFill>
                  <a:schemeClr val="dk2"/>
                </a:solidFill>
              </a:rPr>
              <a:t>HTML Prototype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>
            <a:spLocks noGrp="1"/>
          </p:cNvSpPr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LoFI HTML Prototype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3" name="Google Shape;423;p3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12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624775" y="1668525"/>
            <a:ext cx="53097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 this link in your Browser or on your Smartphone (Google Chrome if possible):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36"/>
          <p:cNvSpPr txBox="1"/>
          <p:nvPr/>
        </p:nvSpPr>
        <p:spPr>
          <a:xfrm>
            <a:off x="3167300" y="2901800"/>
            <a:ext cx="326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</a:rPr>
              <a:t>https://juliamgdln.github.io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26" name="Google Shape;426;p3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4475" y="222450"/>
            <a:ext cx="2989200" cy="168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>
            <a:spLocks noGrp="1"/>
          </p:cNvSpPr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Qualitative Evaluation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2" name="Google Shape;432;p3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13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33" name="Google Shape;433;p37"/>
          <p:cNvSpPr txBox="1"/>
          <p:nvPr/>
        </p:nvSpPr>
        <p:spPr>
          <a:xfrm>
            <a:off x="758325" y="1360925"/>
            <a:ext cx="2843100" cy="10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“In my pantry storage I would prefer getting a short overview with all my ingredients without scrolling!”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37"/>
          <p:cNvSpPr txBox="1"/>
          <p:nvPr/>
        </p:nvSpPr>
        <p:spPr>
          <a:xfrm>
            <a:off x="4274625" y="1360925"/>
            <a:ext cx="1421100" cy="61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 do not need a video!”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3541625" y="3010125"/>
            <a:ext cx="2243100" cy="10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“What does ‘suggest ingredient’ mean and what’s the function behind it?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p37"/>
          <p:cNvSpPr txBox="1"/>
          <p:nvPr/>
        </p:nvSpPr>
        <p:spPr>
          <a:xfrm>
            <a:off x="812575" y="2794725"/>
            <a:ext cx="1954800" cy="126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 really like the recipe screen, the possibility to adapt servings at the beginning is great!”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6269750" y="1360925"/>
            <a:ext cx="2479500" cy="10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“How can I search for ingredients / recipes? The search function seems to be broken…?”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6283850" y="3010125"/>
            <a:ext cx="2451300" cy="83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“I like the pictures of the dishes! Also, it is nice to have a “dish of the week!”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 txBox="1">
            <a:spLocks noGrp="1"/>
          </p:cNvSpPr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what needs to be done..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44" name="Google Shape;444;p3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14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624775" y="1668525"/>
            <a:ext cx="6329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JavaScript: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de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animations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de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like function: save favs in “cookbook”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de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pantry: save ingredients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de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profile: change diet &amp; save it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6" name="Google Shape;446;p3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322" y="167613"/>
            <a:ext cx="581158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379" y="320025"/>
            <a:ext cx="4948196" cy="49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325" y="285750"/>
            <a:ext cx="5810399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9"/>
          <p:cNvSpPr txBox="1">
            <a:spLocks noGrp="1"/>
          </p:cNvSpPr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thanks for your attention!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4" name="Google Shape;454;p3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15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624775" y="1668525"/>
            <a:ext cx="44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Looking forward for your feedback :)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5384500" y="4741325"/>
            <a:ext cx="278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*created by Julia &amp; Chrissi</a:t>
            </a:r>
            <a:endParaRPr sz="13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>
            <a:spLocks noGrp="1"/>
          </p:cNvSpPr>
          <p:nvPr>
            <p:ph type="title"/>
          </p:nvPr>
        </p:nvSpPr>
        <p:spPr>
          <a:xfrm>
            <a:off x="550950" y="1230375"/>
            <a:ext cx="8042100" cy="24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AutoNum type="arabicPeriod"/>
            </a:pPr>
            <a:r>
              <a:rPr lang="de" sz="222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 sz="222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AutoNum type="arabicPeriod"/>
            </a:pPr>
            <a:r>
              <a:rPr lang="de" sz="222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changes</a:t>
            </a:r>
            <a:endParaRPr sz="222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AutoNum type="arabicPeriod"/>
            </a:pPr>
            <a:r>
              <a:rPr lang="de" sz="222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coding process</a:t>
            </a:r>
            <a:endParaRPr sz="222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AutoNum type="arabicPeriod"/>
            </a:pPr>
            <a:r>
              <a:rPr lang="de" sz="222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LoFi HTML Prototype</a:t>
            </a:r>
            <a:endParaRPr sz="222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AutoNum type="arabicPeriod"/>
            </a:pPr>
            <a:r>
              <a:rPr lang="de" sz="222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Qualitative Evaluation</a:t>
            </a:r>
            <a:endParaRPr sz="222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AutoNum type="arabicPeriod"/>
            </a:pPr>
            <a:r>
              <a:rPr lang="de" sz="222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needs to be done</a:t>
            </a:r>
            <a:endParaRPr sz="222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957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Font typeface="Arial"/>
              <a:buAutoNum type="arabicPeriod"/>
            </a:pPr>
            <a:r>
              <a:rPr lang="de" sz="222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to discuss</a:t>
            </a:r>
            <a:endParaRPr sz="222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2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311700" y="386175"/>
            <a:ext cx="250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22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AGENDA</a:t>
            </a:r>
            <a:r>
              <a:rPr lang="de" sz="2800">
                <a:solidFill>
                  <a:schemeClr val="lt2"/>
                </a:solidFill>
              </a:rPr>
              <a:t> </a:t>
            </a:r>
            <a:endParaRPr sz="2800">
              <a:solidFill>
                <a:schemeClr val="lt2"/>
              </a:solidFill>
            </a:endParaRPr>
          </a:p>
        </p:txBody>
      </p:sp>
      <p:pic>
        <p:nvPicPr>
          <p:cNvPr id="317" name="Google Shape;317;p2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447" y="1904075"/>
            <a:ext cx="3780600" cy="283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3</a:t>
            </a:fld>
            <a:endParaRPr>
              <a:solidFill>
                <a:srgbClr val="D9D9D9"/>
              </a:solidFill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311700" y="386175"/>
            <a:ext cx="250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22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FOODIYO</a:t>
            </a:r>
            <a:r>
              <a:rPr lang="de" sz="2800">
                <a:solidFill>
                  <a:schemeClr val="lt2"/>
                </a:solidFill>
              </a:rPr>
              <a:t> </a:t>
            </a:r>
            <a:endParaRPr sz="2800">
              <a:solidFill>
                <a:schemeClr val="lt2"/>
              </a:solidFill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311700" y="1128925"/>
            <a:ext cx="50319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6600">
                <a:solidFill>
                  <a:srgbClr val="EEEEEE"/>
                </a:solidFill>
                <a:latin typeface="Nunito"/>
                <a:ea typeface="Nunito"/>
                <a:cs typeface="Nunito"/>
                <a:sym typeface="Nunito"/>
              </a:rPr>
              <a:t>The goal of the app is for people to discover new recipes with the ingredients they have already at home.</a:t>
            </a:r>
            <a:endParaRPr sz="66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EEEEE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1464575" y="879875"/>
            <a:ext cx="34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304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- discover new recipes -</a:t>
            </a:r>
            <a:r>
              <a:rPr lang="de" sz="2682">
                <a:latin typeface="Nunito"/>
                <a:ea typeface="Nunito"/>
                <a:cs typeface="Nunito"/>
                <a:sym typeface="Nunito"/>
              </a:rPr>
              <a:t> </a:t>
            </a:r>
            <a:endParaRPr sz="2682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FFFFFF"/>
                </a:solidFill>
              </a:rPr>
              <a:t> </a:t>
            </a:r>
            <a:endParaRPr sz="2800">
              <a:solidFill>
                <a:srgbClr val="FFFFFF"/>
              </a:solidFill>
            </a:endParaRPr>
          </a:p>
        </p:txBody>
      </p:sp>
      <p:grpSp>
        <p:nvGrpSpPr>
          <p:cNvPr id="326" name="Google Shape;326;p27"/>
          <p:cNvGrpSpPr/>
          <p:nvPr/>
        </p:nvGrpSpPr>
        <p:grpSpPr>
          <a:xfrm>
            <a:off x="3420764" y="3244450"/>
            <a:ext cx="2456854" cy="1652495"/>
            <a:chOff x="1534186" y="3125315"/>
            <a:chExt cx="2289492" cy="1462644"/>
          </a:xfrm>
        </p:grpSpPr>
        <p:sp>
          <p:nvSpPr>
            <p:cNvPr id="327" name="Google Shape;327;p27"/>
            <p:cNvSpPr/>
            <p:nvPr/>
          </p:nvSpPr>
          <p:spPr>
            <a:xfrm>
              <a:off x="1534186" y="3125315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328" name="Google Shape;328;p27"/>
            <p:cNvSpPr txBox="1"/>
            <p:nvPr/>
          </p:nvSpPr>
          <p:spPr>
            <a:xfrm>
              <a:off x="1761994" y="3393439"/>
              <a:ext cx="1833900" cy="9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Possibility to choose your ingredients and select different food/diet types.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9" name="Google Shape;329;p27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2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8043" y="539875"/>
            <a:ext cx="3611736" cy="2407752"/>
          </a:xfrm>
          <a:prstGeom prst="cloud">
            <a:avLst/>
          </a:prstGeom>
          <a:noFill/>
          <a:ln>
            <a:noFill/>
          </a:ln>
        </p:spPr>
      </p:pic>
      <p:grpSp>
        <p:nvGrpSpPr>
          <p:cNvPr id="331" name="Google Shape;331;p27"/>
          <p:cNvGrpSpPr/>
          <p:nvPr/>
        </p:nvGrpSpPr>
        <p:grpSpPr>
          <a:xfrm>
            <a:off x="823750" y="2627325"/>
            <a:ext cx="2289492" cy="1462644"/>
            <a:chOff x="232325" y="2229800"/>
            <a:chExt cx="2289492" cy="1462644"/>
          </a:xfrm>
        </p:grpSpPr>
        <p:sp>
          <p:nvSpPr>
            <p:cNvPr id="332" name="Google Shape;332;p27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333" name="Google Shape;333;p27"/>
            <p:cNvSpPr txBox="1"/>
            <p:nvPr/>
          </p:nvSpPr>
          <p:spPr>
            <a:xfrm>
              <a:off x="495675" y="2399300"/>
              <a:ext cx="17628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434343"/>
                  </a:solidFill>
                  <a:latin typeface="Nunito"/>
                  <a:ea typeface="Nunito"/>
                  <a:cs typeface="Nunito"/>
                  <a:sym typeface="Nunito"/>
                </a:rPr>
                <a:t>App designed for everybody, but more focused on the youth.</a:t>
              </a:r>
              <a:endParaRPr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34343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>
            <a:spLocks noGrp="1"/>
          </p:cNvSpPr>
          <p:nvPr>
            <p:ph type="title"/>
          </p:nvPr>
        </p:nvSpPr>
        <p:spPr>
          <a:xfrm>
            <a:off x="550950" y="1052725"/>
            <a:ext cx="80421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20">
                <a:solidFill>
                  <a:schemeClr val="lt2"/>
                </a:solidFill>
              </a:rPr>
              <a:t>How might we support young people in finding recipe inspirations with ingredients they already have at home </a:t>
            </a:r>
            <a:endParaRPr sz="302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20">
                <a:solidFill>
                  <a:schemeClr val="lt2"/>
                </a:solidFill>
              </a:rPr>
              <a:t>to prepare great dishes?</a:t>
            </a:r>
            <a:endParaRPr sz="3020">
              <a:solidFill>
                <a:schemeClr val="lt2"/>
              </a:solidFill>
            </a:endParaRPr>
          </a:p>
        </p:txBody>
      </p:sp>
      <p:sp>
        <p:nvSpPr>
          <p:cNvPr id="339" name="Google Shape;339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4</a:t>
            </a:fld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/>
        </p:nvSpPr>
        <p:spPr>
          <a:xfrm>
            <a:off x="107200" y="500325"/>
            <a:ext cx="38964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20" b="1">
              <a:solidFill>
                <a:srgbClr val="8DD8D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-77150" y="152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2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2450" y="1398925"/>
            <a:ext cx="3564604" cy="31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9"/>
          <p:cNvSpPr txBox="1"/>
          <p:nvPr/>
        </p:nvSpPr>
        <p:spPr>
          <a:xfrm>
            <a:off x="710575" y="4073800"/>
            <a:ext cx="395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600">
                <a:solidFill>
                  <a:schemeClr val="lt1"/>
                </a:solidFill>
              </a:rPr>
              <a:t>…coding, coding, coding…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48" name="Google Shape;348;p29"/>
          <p:cNvSpPr txBox="1">
            <a:spLocks noGrp="1"/>
          </p:cNvSpPr>
          <p:nvPr>
            <p:ph type="body" idx="1"/>
          </p:nvPr>
        </p:nvSpPr>
        <p:spPr>
          <a:xfrm>
            <a:off x="644050" y="500325"/>
            <a:ext cx="72336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620" b="1">
                <a:solidFill>
                  <a:srgbClr val="8DD8D3"/>
                </a:solidFill>
                <a:latin typeface="Maven Pro"/>
                <a:ea typeface="Maven Pro"/>
                <a:cs typeface="Maven Pro"/>
                <a:sym typeface="Maven Pro"/>
              </a:rPr>
              <a:t>what happened since milestone 2…</a:t>
            </a:r>
            <a:endParaRPr sz="3620" b="1">
              <a:solidFill>
                <a:srgbClr val="8DD8D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9" name="Google Shape;34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75" y="1398925"/>
            <a:ext cx="2501675" cy="25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9"/>
          <p:cNvSpPr txBox="1"/>
          <p:nvPr/>
        </p:nvSpPr>
        <p:spPr>
          <a:xfrm>
            <a:off x="0" y="4831100"/>
            <a:ext cx="266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 u="sng">
                <a:solidFill>
                  <a:schemeClr val="hlink"/>
                </a:solidFill>
                <a:hlinkClick r:id="rId5"/>
              </a:rPr>
              <a:t>https://giphy.com/gifs/rock-coding-programming-MdA16VIoXKKxNE8Stk</a:t>
            </a:r>
            <a:br>
              <a:rPr lang="de" sz="500">
                <a:solidFill>
                  <a:schemeClr val="lt1"/>
                </a:solidFill>
              </a:rPr>
            </a:br>
            <a:r>
              <a:rPr lang="de" sz="500" u="sng">
                <a:solidFill>
                  <a:schemeClr val="hlink"/>
                </a:solidFill>
                <a:hlinkClick r:id="rId6"/>
              </a:rPr>
              <a:t>https://giphy.com/gifs/code-coding-seamless-xT9IgzoKnwFNmISR8I</a:t>
            </a:r>
            <a:r>
              <a:rPr lang="de" sz="500">
                <a:solidFill>
                  <a:schemeClr val="lt1"/>
                </a:solidFill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3825" y="161625"/>
            <a:ext cx="338700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/>
          <p:nvPr/>
        </p:nvSpPr>
        <p:spPr>
          <a:xfrm>
            <a:off x="4754000" y="-25"/>
            <a:ext cx="4389900" cy="5143500"/>
          </a:xfrm>
          <a:prstGeom prst="rect">
            <a:avLst/>
          </a:prstGeom>
          <a:solidFill>
            <a:srgbClr val="F3F0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0"/>
          <p:cNvSpPr txBox="1"/>
          <p:nvPr/>
        </p:nvSpPr>
        <p:spPr>
          <a:xfrm>
            <a:off x="581400" y="1393475"/>
            <a:ext cx="30000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>
                <a:solidFill>
                  <a:schemeClr val="lt1"/>
                </a:solidFill>
              </a:rPr>
              <a:t>Design language → own customized design language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>
                <a:solidFill>
                  <a:schemeClr val="lt1"/>
                </a:solidFill>
              </a:rPr>
              <a:t>color scheme: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>
                <a:solidFill>
                  <a:schemeClr val="lt1"/>
                </a:solidFill>
              </a:rPr>
              <a:t>font sizes: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→ minimum: 7pt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→ recommended: 10pt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30"/>
          <p:cNvSpPr txBox="1">
            <a:spLocks noGrp="1"/>
          </p:cNvSpPr>
          <p:nvPr>
            <p:ph type="body" idx="1"/>
          </p:nvPr>
        </p:nvSpPr>
        <p:spPr>
          <a:xfrm>
            <a:off x="472075" y="728925"/>
            <a:ext cx="38958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620" b="1">
                <a:solidFill>
                  <a:srgbClr val="8DD8D3"/>
                </a:solidFill>
                <a:latin typeface="Maven Pro"/>
                <a:ea typeface="Maven Pro"/>
                <a:cs typeface="Maven Pro"/>
                <a:sym typeface="Maven Pro"/>
              </a:rPr>
              <a:t>style guide</a:t>
            </a:r>
            <a:endParaRPr sz="3620" b="1">
              <a:solidFill>
                <a:srgbClr val="8DD8D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0" name="Google Shape;360;p30"/>
          <p:cNvSpPr txBox="1"/>
          <p:nvPr/>
        </p:nvSpPr>
        <p:spPr>
          <a:xfrm>
            <a:off x="6748225" y="4683025"/>
            <a:ext cx="137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100">
                <a:solidFill>
                  <a:schemeClr val="dk2"/>
                </a:solidFill>
              </a:rPr>
              <a:t>*</a:t>
            </a:r>
            <a:r>
              <a:rPr lang="de" sz="1000">
                <a:solidFill>
                  <a:schemeClr val="dk2"/>
                </a:solidFill>
              </a:rPr>
              <a:t>Figma Prototype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61" name="Google Shape;36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6</a:t>
            </a:fld>
            <a:endParaRPr/>
          </a:p>
        </p:txBody>
      </p:sp>
      <p:pic>
        <p:nvPicPr>
          <p:cNvPr id="362" name="Google Shape;3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375" y="629712"/>
            <a:ext cx="2091450" cy="40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600" y="3302075"/>
            <a:ext cx="13049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/>
          <p:nvPr/>
        </p:nvSpPr>
        <p:spPr>
          <a:xfrm>
            <a:off x="4754000" y="-25"/>
            <a:ext cx="4389900" cy="5143500"/>
          </a:xfrm>
          <a:prstGeom prst="rect">
            <a:avLst/>
          </a:prstGeom>
          <a:solidFill>
            <a:srgbClr val="F3F0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1"/>
          <p:cNvSpPr txBox="1"/>
          <p:nvPr/>
        </p:nvSpPr>
        <p:spPr>
          <a:xfrm>
            <a:off x="-77150" y="152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1"/>
          <p:cNvSpPr txBox="1">
            <a:spLocks noGrp="1"/>
          </p:cNvSpPr>
          <p:nvPr>
            <p:ph type="body" idx="1"/>
          </p:nvPr>
        </p:nvSpPr>
        <p:spPr>
          <a:xfrm>
            <a:off x="472075" y="728925"/>
            <a:ext cx="38958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620" b="1">
                <a:solidFill>
                  <a:srgbClr val="8DD8D3"/>
                </a:solidFill>
                <a:latin typeface="Maven Pro"/>
                <a:ea typeface="Maven Pro"/>
                <a:cs typeface="Maven Pro"/>
                <a:sym typeface="Maven Pro"/>
              </a:rPr>
              <a:t>style guide</a:t>
            </a:r>
            <a:endParaRPr sz="3620" b="1">
              <a:solidFill>
                <a:srgbClr val="8DD8D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6948" y="361825"/>
            <a:ext cx="2531550" cy="441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75" y="1420125"/>
            <a:ext cx="3895800" cy="335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1"/>
          <p:cNvSpPr txBox="1"/>
          <p:nvPr/>
        </p:nvSpPr>
        <p:spPr>
          <a:xfrm>
            <a:off x="7764900" y="4776125"/>
            <a:ext cx="513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100">
                <a:solidFill>
                  <a:schemeClr val="dk2"/>
                </a:solidFill>
              </a:rPr>
              <a:t>*css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34343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>
            <a:spLocks noGrp="1"/>
          </p:cNvSpPr>
          <p:nvPr>
            <p:ph type="title"/>
          </p:nvPr>
        </p:nvSpPr>
        <p:spPr>
          <a:xfrm>
            <a:off x="509150" y="598575"/>
            <a:ext cx="8240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HiFi Prototype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0" name="Google Shape;380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D9D9"/>
                </a:solidFill>
              </a:rPr>
              <a:t>8</a:t>
            </a:fld>
            <a:endParaRPr>
              <a:solidFill>
                <a:srgbClr val="D9D9D9"/>
              </a:solidFill>
            </a:endParaRPr>
          </a:p>
        </p:txBody>
      </p:sp>
      <p:pic>
        <p:nvPicPr>
          <p:cNvPr id="381" name="Google Shape;381;p3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796" y="5243050"/>
            <a:ext cx="3199949" cy="29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2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50" y="1510050"/>
            <a:ext cx="7643140" cy="283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/>
          <p:nvPr/>
        </p:nvSpPr>
        <p:spPr>
          <a:xfrm>
            <a:off x="4754000" y="-25"/>
            <a:ext cx="4389900" cy="5143500"/>
          </a:xfrm>
          <a:prstGeom prst="rect">
            <a:avLst/>
          </a:prstGeom>
          <a:solidFill>
            <a:srgbClr val="F3F0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3"/>
          <p:cNvSpPr txBox="1"/>
          <p:nvPr/>
        </p:nvSpPr>
        <p:spPr>
          <a:xfrm>
            <a:off x="-77150" y="152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3"/>
          <p:cNvSpPr txBox="1"/>
          <p:nvPr/>
        </p:nvSpPr>
        <p:spPr>
          <a:xfrm>
            <a:off x="339250" y="1630400"/>
            <a:ext cx="4281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➔"/>
            </a:pPr>
            <a:r>
              <a:rPr lang="de" sz="1600">
                <a:solidFill>
                  <a:schemeClr val="lt1"/>
                </a:solidFill>
              </a:rPr>
              <a:t>created a user section where the user can set personal preferences (e.g. change diet settings &amp; user name)</a:t>
            </a:r>
            <a:br>
              <a:rPr lang="de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➔"/>
            </a:pPr>
            <a:r>
              <a:rPr lang="de" sz="1600">
                <a:solidFill>
                  <a:schemeClr val="lt1"/>
                </a:solidFill>
              </a:rPr>
              <a:t>included a rating option:</a:t>
            </a:r>
            <a:br>
              <a:rPr lang="de" sz="1600">
                <a:solidFill>
                  <a:schemeClr val="lt1"/>
                </a:solidFill>
              </a:rPr>
            </a:br>
            <a:r>
              <a:rPr lang="de" sz="1600">
                <a:solidFill>
                  <a:schemeClr val="lt1"/>
                </a:solidFill>
              </a:rPr>
              <a:t>of course 5 stars for FOODIYO :)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body" idx="1"/>
          </p:nvPr>
        </p:nvSpPr>
        <p:spPr>
          <a:xfrm>
            <a:off x="734775" y="728925"/>
            <a:ext cx="37146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620" b="1">
                <a:solidFill>
                  <a:srgbClr val="8DD8D3"/>
                </a:solidFill>
                <a:latin typeface="Maven Pro"/>
                <a:ea typeface="Maven Pro"/>
                <a:cs typeface="Maven Pro"/>
                <a:sym typeface="Maven Pro"/>
              </a:rPr>
              <a:t>design changes</a:t>
            </a:r>
            <a:endParaRPr sz="3620" b="1">
              <a:solidFill>
                <a:srgbClr val="8DD8D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93" name="Google Shape;39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/>
          </a:p>
        </p:txBody>
      </p:sp>
      <p:sp>
        <p:nvSpPr>
          <p:cNvPr id="394" name="Google Shape;394;p33"/>
          <p:cNvSpPr txBox="1"/>
          <p:nvPr/>
        </p:nvSpPr>
        <p:spPr>
          <a:xfrm>
            <a:off x="7244152" y="4234772"/>
            <a:ext cx="156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000" dirty="0">
                <a:solidFill>
                  <a:schemeClr val="dk2"/>
                </a:solidFill>
              </a:rPr>
              <a:t>*Figma Prototype</a:t>
            </a:r>
            <a:endParaRPr sz="1000" dirty="0">
              <a:solidFill>
                <a:schemeClr val="dk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2D877DC-B643-47BC-B530-6702D69D1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86" y="669772"/>
            <a:ext cx="1808616" cy="376835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6134073-C612-48D2-9E57-059909EB6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999" y="637333"/>
            <a:ext cx="1842370" cy="38007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</Words>
  <Application>Microsoft Office PowerPoint</Application>
  <PresentationFormat>Bildschirmpräsentation (16:9)</PresentationFormat>
  <Paragraphs>99</Paragraphs>
  <Slides>15</Slides>
  <Notes>15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Maven Pro</vt:lpstr>
      <vt:lpstr>Nunito</vt:lpstr>
      <vt:lpstr>Roboto</vt:lpstr>
      <vt:lpstr>Pacifico</vt:lpstr>
      <vt:lpstr>Momentum</vt:lpstr>
      <vt:lpstr>Simple Light</vt:lpstr>
      <vt:lpstr>PowerPoint-Präsentation</vt:lpstr>
      <vt:lpstr>Style guide Design changes Our coding process LoFi HTML Prototype Qualitative Evaluation What needs to be done Time to discuss</vt:lpstr>
      <vt:lpstr>PowerPoint-Präsentation</vt:lpstr>
      <vt:lpstr>How might we support young people in finding recipe inspirations with ingredients they already have at home  to prepare great dishes?</vt:lpstr>
      <vt:lpstr>PowerPoint-Präsentation</vt:lpstr>
      <vt:lpstr>PowerPoint-Präsentation</vt:lpstr>
      <vt:lpstr>PowerPoint-Präsentation</vt:lpstr>
      <vt:lpstr>HiFi Prototype</vt:lpstr>
      <vt:lpstr>PowerPoint-Präsentation</vt:lpstr>
      <vt:lpstr>PowerPoint-Präsentation</vt:lpstr>
      <vt:lpstr>PowerPoint-Präsentation</vt:lpstr>
      <vt:lpstr>LoFI HTML Prototype</vt:lpstr>
      <vt:lpstr>Qualitative Evaluation</vt:lpstr>
      <vt:lpstr>what needs to be done..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Chrissi</dc:creator>
  <cp:lastModifiedBy>Christine Dichtl</cp:lastModifiedBy>
  <cp:revision>5</cp:revision>
  <dcterms:modified xsi:type="dcterms:W3CDTF">2021-12-15T15:14:39Z</dcterms:modified>
</cp:coreProperties>
</file>